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426" r:id="rId4"/>
    <p:sldId id="285" r:id="rId5"/>
    <p:sldId id="358" r:id="rId6"/>
    <p:sldId id="359" r:id="rId7"/>
    <p:sldId id="360" r:id="rId8"/>
    <p:sldId id="361" r:id="rId9"/>
    <p:sldId id="363" r:id="rId10"/>
    <p:sldId id="364" r:id="rId11"/>
    <p:sldId id="365" r:id="rId12"/>
    <p:sldId id="366" r:id="rId13"/>
    <p:sldId id="367" r:id="rId14"/>
    <p:sldId id="368" r:id="rId15"/>
    <p:sldId id="415" r:id="rId16"/>
    <p:sldId id="369" r:id="rId17"/>
    <p:sldId id="374" r:id="rId18"/>
    <p:sldId id="375" r:id="rId19"/>
    <p:sldId id="370" r:id="rId20"/>
    <p:sldId id="371" r:id="rId21"/>
    <p:sldId id="372" r:id="rId22"/>
    <p:sldId id="362" r:id="rId23"/>
    <p:sldId id="376" r:id="rId24"/>
    <p:sldId id="377" r:id="rId25"/>
    <p:sldId id="42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416" r:id="rId35"/>
    <p:sldId id="417" r:id="rId36"/>
    <p:sldId id="386" r:id="rId37"/>
    <p:sldId id="388" r:id="rId38"/>
    <p:sldId id="389" r:id="rId39"/>
    <p:sldId id="390" r:id="rId40"/>
    <p:sldId id="391" r:id="rId41"/>
    <p:sldId id="392" r:id="rId42"/>
    <p:sldId id="393" r:id="rId43"/>
    <p:sldId id="394" r:id="rId44"/>
    <p:sldId id="395" r:id="rId45"/>
    <p:sldId id="396" r:id="rId46"/>
    <p:sldId id="397" r:id="rId47"/>
    <p:sldId id="418" r:id="rId48"/>
    <p:sldId id="419" r:id="rId49"/>
    <p:sldId id="420" r:id="rId50"/>
    <p:sldId id="421" r:id="rId51"/>
    <p:sldId id="422" r:id="rId52"/>
    <p:sldId id="423" r:id="rId53"/>
    <p:sldId id="424" r:id="rId54"/>
    <p:sldId id="425" r:id="rId55"/>
    <p:sldId id="42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37" autoAdjust="0"/>
  </p:normalViewPr>
  <p:slideViewPr>
    <p:cSldViewPr snapToGrid="0">
      <p:cViewPr varScale="1">
        <p:scale>
          <a:sx n="84" d="100"/>
          <a:sy n="84" d="100"/>
        </p:scale>
        <p:origin x="62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19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0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32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4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74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53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20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70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49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1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86099-759E-47AF-B5BA-C91AC6CEC5A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4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mailto:admin@gmail.co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Packers and Movers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50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file: this file contains the structure of collection with schema definition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85334"/>
            <a:ext cx="10515600" cy="32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07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482" y="0"/>
            <a:ext cx="79810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23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file : which takes </a:t>
            </a:r>
            <a:r>
              <a:rPr lang="en-US" dirty="0" err="1" smtClean="0"/>
              <a:t>req</a:t>
            </a:r>
            <a:r>
              <a:rPr lang="en-US" dirty="0" smtClean="0"/>
              <a:t> and res and do the operation on model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95334"/>
            <a:ext cx="10515600" cy="261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36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93" y="133064"/>
            <a:ext cx="8931414" cy="65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43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Router : it is use to map the request and http methods.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48247"/>
            <a:ext cx="10515600" cy="310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58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7330"/>
            <a:ext cx="12192000" cy="364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03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App.js : this is main file. Entry of the application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7699" y="1825625"/>
            <a:ext cx="58766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05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will create </a:t>
            </a:r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run the project using </a:t>
            </a:r>
            <a:r>
              <a:rPr lang="en-US" dirty="0" err="1" smtClean="0"/>
              <a:t>docker</a:t>
            </a:r>
            <a:r>
              <a:rPr lang="en-US" dirty="0" smtClean="0"/>
              <a:t> container so we need to create the </a:t>
            </a:r>
            <a:r>
              <a:rPr lang="en-US" dirty="0" err="1" smtClean="0"/>
              <a:t>Dockerfile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978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82" y="190219"/>
            <a:ext cx="10341236" cy="647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move inside a </a:t>
            </a:r>
            <a:r>
              <a:rPr lang="en-US" dirty="0"/>
              <a:t>packers-and-movers-frontend-app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56392" cy="71640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Then run the command as </a:t>
            </a:r>
            <a:r>
              <a:rPr lang="en-US" dirty="0" err="1" smtClean="0"/>
              <a:t>npm</a:t>
            </a:r>
            <a:r>
              <a:rPr lang="en-US" dirty="0" smtClean="0"/>
              <a:t> install </a:t>
            </a:r>
            <a:r>
              <a:rPr lang="en-US" dirty="0" smtClean="0"/>
              <a:t>--</a:t>
            </a:r>
            <a:r>
              <a:rPr lang="en-US" dirty="0" smtClean="0"/>
              <a:t>force to </a:t>
            </a:r>
            <a:r>
              <a:rPr lang="en-US" dirty="0" smtClean="0"/>
              <a:t>install all required dependencies.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627" y="2286000"/>
            <a:ext cx="6187132" cy="431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9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project present in </a:t>
            </a:r>
            <a:r>
              <a:rPr lang="en-US" dirty="0" err="1" smtClean="0"/>
              <a:t>git</a:t>
            </a:r>
            <a:r>
              <a:rPr lang="en-US" dirty="0" smtClean="0"/>
              <a:t> repository in below URL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https://github.com/Kaleakash/moversandpackers.git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Plz</a:t>
            </a:r>
            <a:r>
              <a:rPr lang="en-US" dirty="0" smtClean="0"/>
              <a:t> login to virtual lab and clone this project in virtual lab using command as </a:t>
            </a:r>
          </a:p>
          <a:p>
            <a:endParaRPr lang="en-US" dirty="0" smtClean="0"/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clone </a:t>
            </a:r>
            <a:r>
              <a:rPr lang="en-US" dirty="0"/>
              <a:t>https://github.com/Kaleakash/moversandpackers.git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32660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– angular project structure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10566"/>
            <a:ext cx="10515600" cy="238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74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 project contains lot of components, service as well as model classes 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5752"/>
            <a:ext cx="12192000" cy="523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89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will create the </a:t>
            </a:r>
            <a:r>
              <a:rPr lang="en-US" dirty="0" err="1" smtClean="0"/>
              <a:t>Dockerfile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run angular project using </a:t>
            </a:r>
            <a:r>
              <a:rPr lang="en-US" dirty="0" err="1" smtClean="0"/>
              <a:t>Dockerfile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00" y="2714948"/>
            <a:ext cx="10844200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02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will create the </a:t>
            </a:r>
            <a:r>
              <a:rPr lang="en-US" dirty="0" err="1" smtClean="0"/>
              <a:t>docker-compose.yml</a:t>
            </a:r>
            <a:r>
              <a:rPr lang="en-US" dirty="0" smtClean="0"/>
              <a:t> 	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1135" y="1825625"/>
            <a:ext cx="36897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07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run the </a:t>
            </a:r>
            <a:r>
              <a:rPr lang="en-US" dirty="0" err="1" smtClean="0"/>
              <a:t>docker</a:t>
            </a:r>
            <a:r>
              <a:rPr lang="en-US" dirty="0" smtClean="0"/>
              <a:t>-compose file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-compose </a:t>
            </a:r>
            <a:r>
              <a:rPr lang="en-US" dirty="0"/>
              <a:t>up </a:t>
            </a:r>
            <a:r>
              <a:rPr lang="en-US" dirty="0" smtClean="0"/>
              <a:t>–</a:t>
            </a:r>
            <a:r>
              <a:rPr lang="en-US" dirty="0" smtClean="0"/>
              <a:t>build -d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924" y="3622527"/>
            <a:ext cx="6919560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85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323" y="1398094"/>
            <a:ext cx="6843353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36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everything go fine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887712" cy="1118743"/>
          </a:xfrm>
        </p:spPr>
        <p:txBody>
          <a:bodyPr/>
          <a:lstStyle/>
          <a:p>
            <a:r>
              <a:rPr lang="en-US" dirty="0" smtClean="0"/>
              <a:t>Then three container get start. </a:t>
            </a:r>
          </a:p>
          <a:p>
            <a:r>
              <a:rPr lang="en-US" dirty="0" err="1"/>
              <a:t>s</a:t>
            </a:r>
            <a:r>
              <a:rPr lang="en-US" dirty="0" err="1" smtClean="0"/>
              <a:t>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err="1" smtClean="0"/>
              <a:t>ps</a:t>
            </a:r>
            <a:r>
              <a:rPr lang="en-US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043" y="2820008"/>
            <a:ext cx="6950042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57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details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 running with </a:t>
            </a:r>
            <a:r>
              <a:rPr lang="en-US" dirty="0" err="1" smtClean="0"/>
              <a:t>nginx</a:t>
            </a:r>
            <a:r>
              <a:rPr lang="en-US" dirty="0" smtClean="0"/>
              <a:t> server with </a:t>
            </a:r>
            <a:r>
              <a:rPr lang="en-US" dirty="0" smtClean="0"/>
              <a:t>81 </a:t>
            </a:r>
            <a:r>
              <a:rPr lang="en-US" dirty="0" smtClean="0"/>
              <a:t>port number. </a:t>
            </a:r>
          </a:p>
          <a:p>
            <a:r>
              <a:rPr lang="en-US" dirty="0" smtClean="0"/>
              <a:t>Express </a:t>
            </a:r>
            <a:r>
              <a:rPr lang="en-US" dirty="0" err="1" smtClean="0"/>
              <a:t>js</a:t>
            </a:r>
            <a:r>
              <a:rPr lang="en-US" dirty="0" smtClean="0"/>
              <a:t> running on port number 3000 port number </a:t>
            </a:r>
          </a:p>
          <a:p>
            <a:r>
              <a:rPr lang="en-US" dirty="0" smtClean="0"/>
              <a:t>Mongo </a:t>
            </a:r>
            <a:r>
              <a:rPr lang="en-US" dirty="0" err="1" smtClean="0"/>
              <a:t>db</a:t>
            </a:r>
            <a:r>
              <a:rPr lang="en-US" dirty="0" smtClean="0"/>
              <a:t> database running on </a:t>
            </a:r>
            <a:r>
              <a:rPr lang="en-US" dirty="0" smtClean="0"/>
              <a:t>27018 </a:t>
            </a:r>
            <a:r>
              <a:rPr lang="en-US" dirty="0" smtClean="0"/>
              <a:t>port number.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742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run the application using </a:t>
            </a:r>
            <a:r>
              <a:rPr lang="en-US" dirty="0" err="1" smtClean="0"/>
              <a:t>url</a:t>
            </a:r>
            <a:r>
              <a:rPr lang="en-US" dirty="0" smtClean="0"/>
              <a:t> as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smtClean="0"/>
              <a:t>localhost:81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15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647"/>
            <a:ext cx="12192000" cy="55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54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239" y="342632"/>
            <a:ext cx="8085521" cy="61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30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4400" y="1825625"/>
            <a:ext cx="72832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66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 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872" y="1825625"/>
            <a:ext cx="826025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73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Prices 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4068" y="1825625"/>
            <a:ext cx="78638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57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Guest user can send the message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957" y="1825625"/>
            <a:ext cx="76160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26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us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537" y="1807337"/>
            <a:ext cx="5210589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667" y="1840938"/>
            <a:ext cx="5452452" cy="431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63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quote by guest user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505" y="1770761"/>
            <a:ext cx="5951848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465" y="1691545"/>
            <a:ext cx="5544599" cy="450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78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Admin login with </a:t>
            </a:r>
            <a:r>
              <a:rPr lang="en-US" dirty="0" err="1" smtClean="0"/>
              <a:t>emailid</a:t>
            </a:r>
            <a:r>
              <a:rPr lang="en-US" dirty="0" smtClean="0"/>
              <a:t> as </a:t>
            </a:r>
            <a:r>
              <a:rPr lang="en-US" dirty="0" smtClean="0">
                <a:hlinkClick r:id="rId2"/>
              </a:rPr>
              <a:t>admin@gmail.com</a:t>
            </a:r>
            <a:r>
              <a:rPr lang="en-US" dirty="0" smtClean="0"/>
              <a:t> and password as </a:t>
            </a:r>
            <a:r>
              <a:rPr lang="en-US" b="1" dirty="0" smtClean="0"/>
              <a:t>admin@123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3283" y="1825625"/>
            <a:ext cx="73854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27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home page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6328" y="1825625"/>
            <a:ext cx="77993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51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can add the new service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5662" y="1825625"/>
            <a:ext cx="7000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40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can view existing services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600" y="1825625"/>
            <a:ext cx="84748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2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clone project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2875" y="2439058"/>
            <a:ext cx="7026249" cy="31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810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can view the messages sent by guest user or existing user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323" y="1825625"/>
            <a:ext cx="80753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40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can view the quote details send by guest user or existing user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6799" y="1825625"/>
            <a:ext cx="79384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7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can view order details sent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563" y="1825625"/>
            <a:ext cx="79248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73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will create customer account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952" y="1825625"/>
            <a:ext cx="74520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20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customer account created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7190" y="1825625"/>
            <a:ext cx="68176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233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login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3808" y="1825625"/>
            <a:ext cx="69643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57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home page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644" y="1825625"/>
            <a:ext cx="7556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95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quote by customer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966" y="1825625"/>
            <a:ext cx="76860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989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inquiry by customer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6990" y="1825625"/>
            <a:ext cx="78980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68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 by customer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6499" y="1825625"/>
            <a:ext cx="83390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1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 path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8477"/>
            <a:ext cx="10515600" cy="342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13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selected specific service by customer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0592" y="1825625"/>
            <a:ext cx="85708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903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filled all details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838" y="1825625"/>
            <a:ext cx="82143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869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Then processed the request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530" y="1825625"/>
            <a:ext cx="68089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617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order details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176" y="1825625"/>
            <a:ext cx="82436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125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can view order placed by customer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9607" y="1825625"/>
            <a:ext cx="85727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61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stop all three containers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942576" cy="643255"/>
          </a:xfrm>
        </p:spPr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-compose down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277" y="2468880"/>
            <a:ext cx="6942422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46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move inside a </a:t>
            </a:r>
            <a:r>
              <a:rPr lang="en-US" dirty="0"/>
              <a:t>packers-and-movers-backend-app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Then run the command as </a:t>
            </a:r>
            <a:r>
              <a:rPr lang="en-US" dirty="0" err="1" smtClean="0"/>
              <a:t>npm</a:t>
            </a:r>
            <a:r>
              <a:rPr lang="en-US" dirty="0" smtClean="0"/>
              <a:t> install to install all required dependencies. 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841" y="2991464"/>
            <a:ext cx="6904318" cy="33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4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updated you can see the structure of the project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05348"/>
            <a:ext cx="10515600" cy="19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7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 explanation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Config</a:t>
            </a:r>
            <a:r>
              <a:rPr lang="en-US" dirty="0" smtClean="0"/>
              <a:t> : this folder contains database configuration details as well as initial set up for database. If we use local machine database then </a:t>
            </a:r>
            <a:r>
              <a:rPr lang="en-US" dirty="0" err="1" smtClean="0"/>
              <a:t>ip</a:t>
            </a:r>
            <a:r>
              <a:rPr lang="en-US" dirty="0" smtClean="0"/>
              <a:t> address must be local host or 127.0.0.1 with port number </a:t>
            </a:r>
            <a:r>
              <a:rPr lang="en-US" dirty="0" smtClean="0"/>
              <a:t>27018.if </a:t>
            </a:r>
            <a:r>
              <a:rPr lang="en-US" dirty="0" smtClean="0"/>
              <a:t>we use Docker container then mongo </a:t>
            </a:r>
            <a:r>
              <a:rPr lang="en-US" dirty="0" err="1" smtClean="0"/>
              <a:t>db</a:t>
            </a:r>
            <a:r>
              <a:rPr lang="en-US" dirty="0" smtClean="0"/>
              <a:t> container name </a:t>
            </a:r>
            <a:r>
              <a:rPr lang="en-US" dirty="0" err="1" smtClean="0"/>
              <a:t>ie</a:t>
            </a:r>
            <a:r>
              <a:rPr lang="en-US" dirty="0" smtClean="0"/>
              <a:t> present in </a:t>
            </a:r>
            <a:r>
              <a:rPr lang="en-US" dirty="0" err="1" smtClean="0"/>
              <a:t>docker-compose.yml</a:t>
            </a:r>
            <a:r>
              <a:rPr lang="en-US" dirty="0" smtClean="0"/>
              <a:t> file as database.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667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050"/>
            <a:ext cx="12192000" cy="57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33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</TotalTime>
  <Words>455</Words>
  <Application>Microsoft Office PowerPoint</Application>
  <PresentationFormat>Widescreen</PresentationFormat>
  <Paragraphs>67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Packers and Movers </vt:lpstr>
      <vt:lpstr>This project present in git repository in below URL </vt:lpstr>
      <vt:lpstr>PowerPoint Presentation</vt:lpstr>
      <vt:lpstr>After clone project </vt:lpstr>
      <vt:lpstr>Project structure path</vt:lpstr>
      <vt:lpstr>First move inside a packers-and-movers-backend-app </vt:lpstr>
      <vt:lpstr>After updated you can see the structure of the project </vt:lpstr>
      <vt:lpstr>Project structure explanation </vt:lpstr>
      <vt:lpstr>PowerPoint Presentation</vt:lpstr>
      <vt:lpstr>Model file: this file contains the structure of collection with schema definition </vt:lpstr>
      <vt:lpstr>PowerPoint Presentation</vt:lpstr>
      <vt:lpstr>Controller file : which takes req and res and do the operation on model </vt:lpstr>
      <vt:lpstr>PowerPoint Presentation</vt:lpstr>
      <vt:lpstr>Router : it is use to map the request and http methods. </vt:lpstr>
      <vt:lpstr>PowerPoint Presentation</vt:lpstr>
      <vt:lpstr>App.js : this is main file. Entry of the application </vt:lpstr>
      <vt:lpstr>We will create Dockerfile</vt:lpstr>
      <vt:lpstr>PowerPoint Presentation</vt:lpstr>
      <vt:lpstr>Now move inside a packers-and-movers-frontend-app </vt:lpstr>
      <vt:lpstr>Front – angular project structure </vt:lpstr>
      <vt:lpstr>Project structure </vt:lpstr>
      <vt:lpstr>Now we will create the Dockerfile  </vt:lpstr>
      <vt:lpstr>Now will create the docker-compose.yml  </vt:lpstr>
      <vt:lpstr>Now run the docker-compose file </vt:lpstr>
      <vt:lpstr>PowerPoint Presentation</vt:lpstr>
      <vt:lpstr>If everything go fine </vt:lpstr>
      <vt:lpstr>Container details </vt:lpstr>
      <vt:lpstr>Now run the application using url as </vt:lpstr>
      <vt:lpstr>PowerPoint Presentation</vt:lpstr>
      <vt:lpstr>Login </vt:lpstr>
      <vt:lpstr>Services  </vt:lpstr>
      <vt:lpstr>Prices  </vt:lpstr>
      <vt:lpstr>Guest user can send the message </vt:lpstr>
      <vt:lpstr>Contact us </vt:lpstr>
      <vt:lpstr>Quick quote by guest user </vt:lpstr>
      <vt:lpstr>Admin login with emailid as admin@gmail.com and password as admin@123 </vt:lpstr>
      <vt:lpstr>Admin home page </vt:lpstr>
      <vt:lpstr>Admin can add the new service </vt:lpstr>
      <vt:lpstr>Admin can view existing services </vt:lpstr>
      <vt:lpstr>Admin can view the messages sent by guest user or existing user  </vt:lpstr>
      <vt:lpstr>Admin can view the quote details send by guest user or existing user </vt:lpstr>
      <vt:lpstr>Admin can view order details sent </vt:lpstr>
      <vt:lpstr>Now we will create customer account </vt:lpstr>
      <vt:lpstr>After customer account created </vt:lpstr>
      <vt:lpstr>Customer login </vt:lpstr>
      <vt:lpstr>Customer home page </vt:lpstr>
      <vt:lpstr>Quick quote by customer </vt:lpstr>
      <vt:lpstr>Quick inquiry by customer </vt:lpstr>
      <vt:lpstr>Request by customer </vt:lpstr>
      <vt:lpstr>After selected specific service by customer </vt:lpstr>
      <vt:lpstr>After filled all details </vt:lpstr>
      <vt:lpstr>Then processed the request </vt:lpstr>
      <vt:lpstr>View order details </vt:lpstr>
      <vt:lpstr>Admin can view order placed by customer </vt:lpstr>
      <vt:lpstr>To stop all three containers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 – Step 6</dc:title>
  <dc:creator>LENOVO</dc:creator>
  <cp:lastModifiedBy>LENOVO</cp:lastModifiedBy>
  <cp:revision>203</cp:revision>
  <dcterms:created xsi:type="dcterms:W3CDTF">2022-12-24T05:17:27Z</dcterms:created>
  <dcterms:modified xsi:type="dcterms:W3CDTF">2023-04-19T13:32:30Z</dcterms:modified>
</cp:coreProperties>
</file>